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4" r:id="rId2"/>
  </p:sldMasterIdLst>
  <p:notesMasterIdLst>
    <p:notesMasterId r:id="rId9"/>
  </p:notesMasterIdLst>
  <p:sldIdLst>
    <p:sldId id="263" r:id="rId3"/>
    <p:sldId id="264" r:id="rId4"/>
    <p:sldId id="265" r:id="rId5"/>
    <p:sldId id="266" r:id="rId6"/>
    <p:sldId id="267" r:id="rId7"/>
    <p:sldId id="277" r:id="rId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iCOpPUqAAEAxrsSC+sk/F7Qe9Or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1DA00E-84EE-6411-8EA3-AEE42A752199}" name="Joy Parvin" initials="JP" userId="S::joy.parvin@york.ac.uk::9924d99d-3d87-4eac-a28f-bcc568106a84" providerId="AD"/>
  <p188:author id="{1B555414-6378-BC95-5DE6-BA03050051F6}" name="Mackayla Millar" initials="MM" userId="S::mackayla.millar@york.ac.uk::e990c2cb-a9e4-4ccb-b0f6-fb4c1e5a9eb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ckayla Millar" initials="" lastIdx="6" clrIdx="0"/>
  <p:cmAuthor id="1" name="Joy Parvin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47" autoAdjust="0"/>
  </p:normalViewPr>
  <p:slideViewPr>
    <p:cSldViewPr snapToGrid="0">
      <p:cViewPr varScale="1">
        <p:scale>
          <a:sx n="87" d="100"/>
          <a:sy n="87" d="100"/>
        </p:scale>
        <p:origin x="18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35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6ee4b4bdcb_0_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93" name="Google Shape;193;g36ee4b4bdcb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6ee4b4bdcb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9" name="Google Shape;199;g36ee4b4bdcb_0_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Images 1-3: provided by Synthomer - JPGs requested</a:t>
            </a:r>
            <a:endParaRPr dirty="0"/>
          </a:p>
        </p:txBody>
      </p:sp>
      <p:sp>
        <p:nvSpPr>
          <p:cNvPr id="200" name="Google Shape;200;g36ee4b4bdcb_0_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6ee4b4bdcb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0" name="Google Shape;210;g36ee4b4bdcb_0_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Image: provided by Synthomer - JPG requested</a:t>
            </a:r>
            <a:endParaRPr dirty="0"/>
          </a:p>
        </p:txBody>
      </p:sp>
      <p:sp>
        <p:nvSpPr>
          <p:cNvPr id="211" name="Google Shape;211;g36ee4b4bdcb_0_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7" name="Google Shape;21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Images: provided by Synthomer - JPGs requested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18" name="Google Shape;218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710125e585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3710125e585_0_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Image: JPG provided by Synthomer</a:t>
            </a:r>
            <a:endParaRPr dirty="0"/>
          </a:p>
        </p:txBody>
      </p:sp>
      <p:sp>
        <p:nvSpPr>
          <p:cNvPr id="231" name="Google Shape;231;g3710125e585_0_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>
          <a:extLst>
            <a:ext uri="{FF2B5EF4-FFF2-40B4-BE49-F238E27FC236}">
              <a16:creationId xmlns:a16="http://schemas.microsoft.com/office/drawing/2014/main" id="{D94E9820-6A6B-2D2C-D0D0-9A8A90A86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710125e585_0_55:notes">
            <a:extLst>
              <a:ext uri="{FF2B5EF4-FFF2-40B4-BE49-F238E27FC236}">
                <a16:creationId xmlns:a16="http://schemas.microsoft.com/office/drawing/2014/main" id="{96A68466-CB16-39D8-D2C1-37BEA1DD28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3710125e585_0_55:notes">
            <a:extLst>
              <a:ext uri="{FF2B5EF4-FFF2-40B4-BE49-F238E27FC236}">
                <a16:creationId xmlns:a16="http://schemas.microsoft.com/office/drawing/2014/main" id="{3B8A78ED-FE6D-8373-6DC2-F241F864F3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6392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subTitle" idx="1"/>
          </p:nvPr>
        </p:nvSpPr>
        <p:spPr>
          <a:xfrm>
            <a:off x="607422" y="2792185"/>
            <a:ext cx="6858000" cy="1874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16"/>
          <p:cNvSpPr/>
          <p:nvPr/>
        </p:nvSpPr>
        <p:spPr>
          <a:xfrm>
            <a:off x="7837714" y="1240972"/>
            <a:ext cx="1306286" cy="4976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Science Capital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Skills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Reputation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STEM Careers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Community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Raising Aspirations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Ambassadors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Staff Development</a:t>
            </a:r>
            <a:endParaRPr sz="135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6"/>
          <p:cNvSpPr txBox="1">
            <a:spLocks noGrp="1"/>
          </p:cNvSpPr>
          <p:nvPr>
            <p:ph type="title"/>
          </p:nvPr>
        </p:nvSpPr>
        <p:spPr>
          <a:xfrm>
            <a:off x="155575" y="365126"/>
            <a:ext cx="753518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 descr="Small Twitter Logo - LogoDix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6" descr="Small Twitter Logo - LogoDix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7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27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2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Google Shape;103;p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Google Shape;108;p29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2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2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0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30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16" name="Google Shape;116;p30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Google Shape;119;p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2" name="Google Shape;122;p3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3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3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Google Shape;125;p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2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Google Shape;128;p32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1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9" name="Google Shape;129;p3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Google Shape;130;p3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1" name="Google Shape;131;p3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5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2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26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2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2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2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8"/>
          <p:cNvPicPr preferRelativeResize="0"/>
          <p:nvPr/>
        </p:nvPicPr>
        <p:blipFill rotWithShape="1">
          <a:blip r:embed="rId1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23986" y="-108488"/>
            <a:ext cx="9267986" cy="694324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8"/>
          <p:cNvSpPr/>
          <p:nvPr/>
        </p:nvSpPr>
        <p:spPr>
          <a:xfrm>
            <a:off x="3394129" y="0"/>
            <a:ext cx="5749871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8"/>
          <p:cNvSpPr/>
          <p:nvPr/>
        </p:nvSpPr>
        <p:spPr>
          <a:xfrm>
            <a:off x="464949" y="3293389"/>
            <a:ext cx="6881247" cy="35413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7" name="Google Shape;57;p18"/>
          <p:cNvPicPr preferRelativeResize="0"/>
          <p:nvPr/>
        </p:nvPicPr>
        <p:blipFill rotWithShape="1">
          <a:blip r:embed="rId1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4293030" y="-108488"/>
            <a:ext cx="4850969" cy="6966488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8"/>
          <p:cNvSpPr/>
          <p:nvPr/>
        </p:nvSpPr>
        <p:spPr>
          <a:xfrm>
            <a:off x="3285641" y="-108488"/>
            <a:ext cx="1007389" cy="1084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ec.org.uk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ee4b4bdcb_0_60"/>
          <p:cNvSpPr txBox="1">
            <a:spLocks noGrp="1"/>
          </p:cNvSpPr>
          <p:nvPr>
            <p:ph type="title"/>
          </p:nvPr>
        </p:nvSpPr>
        <p:spPr>
          <a:xfrm>
            <a:off x="1529414" y="2033752"/>
            <a:ext cx="5285700" cy="15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CENTRE </a:t>
            </a:r>
            <a:r>
              <a:rPr lang="en-GB" sz="3200" b="1" i="1"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 INDUSTRY</a:t>
            </a:r>
            <a:br>
              <a:rPr lang="en-GB" sz="3200"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EDUCATION COLLABORATION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36ee4b4bdcb_0_60"/>
          <p:cNvSpPr txBox="1"/>
          <p:nvPr/>
        </p:nvSpPr>
        <p:spPr>
          <a:xfrm>
            <a:off x="1360183" y="3852191"/>
            <a:ext cx="5624100" cy="10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GB" sz="3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Sustainable ingredients: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GB" sz="3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Monitoring microbes</a:t>
            </a:r>
            <a:endParaRPr sz="3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g36ee4b4bdcb_0_20" descr="A round petri dish with different colored round objects&#10;&#10;AI-generated content may be incorrect.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59278" y="2267001"/>
            <a:ext cx="2601503" cy="258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g36ee4b4bdcb_0_20" descr="A petri dish with different types of bacteria&#10;&#10;AI-generated content may be incorrect.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75099" y="2266997"/>
            <a:ext cx="2624575" cy="2585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g36ee4b4bdcb_0_20" descr="A close up of a petri dish&#10;&#10;AI-generated content may be incorrect."/>
          <p:cNvPicPr preferRelativeResize="0"/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6050" y="2266989"/>
            <a:ext cx="1444581" cy="2585025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g36ee4b4bdcb_0_20"/>
          <p:cNvSpPr txBox="1"/>
          <p:nvPr/>
        </p:nvSpPr>
        <p:spPr>
          <a:xfrm>
            <a:off x="807452" y="926850"/>
            <a:ext cx="7529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Scientists carry out tests using agar plates which reveal any bacteria in their products and show if their products are infected by bacteria.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g36ee4b4bdcb_0_20"/>
          <p:cNvSpPr txBox="1"/>
          <p:nvPr/>
        </p:nvSpPr>
        <p:spPr>
          <a:xfrm>
            <a:off x="1026040" y="4926021"/>
            <a:ext cx="18762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agar plates with no infection</a:t>
            </a:r>
            <a:endParaRPr sz="1600" b="0" i="0" u="none" strike="noStrike" cap="none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g36ee4b4bdcb_0_20"/>
          <p:cNvSpPr txBox="1"/>
          <p:nvPr/>
        </p:nvSpPr>
        <p:spPr>
          <a:xfrm>
            <a:off x="3075119" y="4926025"/>
            <a:ext cx="5285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agar plates showing infection</a:t>
            </a:r>
            <a:endParaRPr sz="16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6ee4b4bdcb_0_11"/>
          <p:cNvSpPr txBox="1"/>
          <p:nvPr/>
        </p:nvSpPr>
        <p:spPr>
          <a:xfrm>
            <a:off x="853190" y="913650"/>
            <a:ext cx="74376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Scientists use regular testing to keep their ingredients free from infection caused by bacteria.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4" name="Google Shape;214;g36ee4b4bdcb_0_11" descr="A person in a lab coat and gloves working in a laboratory&#10;&#10;AI-generated content may be incorrect.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529"/>
          <a:stretch/>
        </p:blipFill>
        <p:spPr>
          <a:xfrm>
            <a:off x="2194899" y="1833298"/>
            <a:ext cx="4754201" cy="4052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8"/>
          <p:cNvSpPr txBox="1"/>
          <p:nvPr/>
        </p:nvSpPr>
        <p:spPr>
          <a:xfrm>
            <a:off x="807452" y="926850"/>
            <a:ext cx="75291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Regular testing means ingredients are made that cause less harm to the environment.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1" name="Google Shape;221;p8" descr="A cup of milk with brown foam&#10;&#10;AI-generated content may be incorrect.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00303" y="2697234"/>
            <a:ext cx="2495550" cy="2152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8" descr="A close-up of a bottle&#10;&#10;AI-generated content may be incorrect.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7068" y="2433969"/>
            <a:ext cx="1449371" cy="2879202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8"/>
          <p:cNvSpPr txBox="1"/>
          <p:nvPr/>
        </p:nvSpPr>
        <p:spPr>
          <a:xfrm>
            <a:off x="1900225" y="4753825"/>
            <a:ext cx="2495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visible microbe growth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8"/>
          <p:cNvSpPr txBox="1"/>
          <p:nvPr/>
        </p:nvSpPr>
        <p:spPr>
          <a:xfrm flipH="1">
            <a:off x="4844665" y="5067925"/>
            <a:ext cx="2399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ingredients separating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8"/>
          <p:cNvSpPr txBox="1"/>
          <p:nvPr/>
        </p:nvSpPr>
        <p:spPr>
          <a:xfrm>
            <a:off x="2209964" y="2207871"/>
            <a:ext cx="1876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infected products</a:t>
            </a:r>
            <a:endParaRPr sz="1600" b="0" i="0" u="none" strike="noStrike" cap="none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6" name="Google Shape;226;p8"/>
          <p:cNvCxnSpPr/>
          <p:nvPr/>
        </p:nvCxnSpPr>
        <p:spPr>
          <a:xfrm>
            <a:off x="3549037" y="2640182"/>
            <a:ext cx="1810500" cy="1402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27" name="Google Shape;227;p8"/>
          <p:cNvCxnSpPr/>
          <p:nvPr/>
        </p:nvCxnSpPr>
        <p:spPr>
          <a:xfrm flipH="1">
            <a:off x="3381325" y="2640175"/>
            <a:ext cx="167700" cy="1594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710125e585_0_30"/>
          <p:cNvSpPr txBox="1"/>
          <p:nvPr/>
        </p:nvSpPr>
        <p:spPr>
          <a:xfrm>
            <a:off x="4611027" y="142600"/>
            <a:ext cx="3954900" cy="5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STEM Careers</a:t>
            </a:r>
            <a:endParaRPr sz="3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g3710125e585_0_30"/>
          <p:cNvSpPr txBox="1"/>
          <p:nvPr/>
        </p:nvSpPr>
        <p:spPr>
          <a:xfrm>
            <a:off x="4499825" y="935400"/>
            <a:ext cx="4439400" cy="35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Vaishali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 studied microbiology at university and has worked at many companies which make medicines.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3000"/>
              </a:spcBef>
              <a:spcAft>
                <a:spcPts val="3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 works with very tiny living things which cannot be seen with the naked eye, so she uses a microscope to observe them.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5" name="Google Shape;235;g3710125e585_0_30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3900" y="935400"/>
            <a:ext cx="3954826" cy="3805272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g3710125e585_0_30"/>
          <p:cNvSpPr txBox="1"/>
          <p:nvPr/>
        </p:nvSpPr>
        <p:spPr>
          <a:xfrm>
            <a:off x="343900" y="4835375"/>
            <a:ext cx="8595300" cy="13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Synthomer, Vaishali makes sure that the paints, glue, and gloves are infection free and safe to use. She helps to make the world a better and safer place by reducing the use of harmful ingredients in their products.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>
          <a:extLst>
            <a:ext uri="{FF2B5EF4-FFF2-40B4-BE49-F238E27FC236}">
              <a16:creationId xmlns:a16="http://schemas.microsoft.com/office/drawing/2014/main" id="{A646F4CD-24BD-257C-4F48-BDC6F4B89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710125e585_0_55">
            <a:extLst>
              <a:ext uri="{FF2B5EF4-FFF2-40B4-BE49-F238E27FC236}">
                <a16:creationId xmlns:a16="http://schemas.microsoft.com/office/drawing/2014/main" id="{E94591EE-81DE-BDA1-7CA7-43F7183C141D}"/>
              </a:ext>
            </a:extLst>
          </p:cNvPr>
          <p:cNvSpPr/>
          <p:nvPr/>
        </p:nvSpPr>
        <p:spPr>
          <a:xfrm>
            <a:off x="3858523" y="4275336"/>
            <a:ext cx="1737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www.ciec.org.uk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g3710125e585_0_55">
            <a:extLst>
              <a:ext uri="{FF2B5EF4-FFF2-40B4-BE49-F238E27FC236}">
                <a16:creationId xmlns:a16="http://schemas.microsoft.com/office/drawing/2014/main" id="{B7EA55AE-618F-E80F-8854-2DE2A0F7739D}"/>
              </a:ext>
            </a:extLst>
          </p:cNvPr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4058" y="2333761"/>
            <a:ext cx="1506778" cy="1670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6353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2906</TotalTime>
  <Words>211</Words>
  <Application>Microsoft Office PowerPoint</Application>
  <PresentationFormat>On-screen Show (4:3)</PresentationFormat>
  <Paragraphs>25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Office Theme</vt:lpstr>
      <vt:lpstr>Custom Design</vt:lpstr>
      <vt:lpstr>CENTRE for INDUSTRY EDUCATION COLLABORATION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Alex White</dc:creator>
  <cp:lastModifiedBy>Mackayla Millar</cp:lastModifiedBy>
  <cp:revision>23</cp:revision>
  <dcterms:created xsi:type="dcterms:W3CDTF">2019-03-20T13:02:04Z</dcterms:created>
  <dcterms:modified xsi:type="dcterms:W3CDTF">2026-03-03T14:54:22Z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0x01010032E5295C42078349AAF8B18D6621BC9D</vt:lpwstr>
  </property>
  <property fmtid="{D5CDD505-2E9C-101B-9397-08002B2CF9AE}" pid="3" name="_dlc_DocIdItemGuid">
    <vt:lpwstr>2aedade5-e8b7-45bd-b998-211225d3cc23</vt:lpwstr>
  </property>
  <property fmtid="{D5CDD505-2E9C-101B-9397-08002B2CF9AE}" pid="4" name="Regions &amp; Sites">
    <vt:lpwstr/>
  </property>
  <property fmtid="{D5CDD505-2E9C-101B-9397-08002B2CF9AE}" pid="5" name="MediaServiceImageTags">
    <vt:lpwstr/>
  </property>
  <property fmtid="{D5CDD505-2E9C-101B-9397-08002B2CF9AE}" pid="6" name="Regions_x0020__x0026__x0020_Sites">
    <vt:lpwstr/>
  </property>
</Properties>
</file>